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65" autoAdjust="0"/>
    <p:restoredTop sz="96405"/>
  </p:normalViewPr>
  <p:slideViewPr>
    <p:cSldViewPr snapToGrid="0">
      <p:cViewPr>
        <p:scale>
          <a:sx n="90" d="100"/>
          <a:sy n="90" d="100"/>
        </p:scale>
        <p:origin x="29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344000" y="0"/>
            <a:ext cx="10752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3200" b="1" strike="noStrike" spc="-1">
                <a:solidFill>
                  <a:srgbClr val="4C4C4C"/>
                </a:solidFill>
                <a:latin typeface="Roboto"/>
              </a:rPr>
              <a:t>Fare clic per modificare lo stile del titolo dello schema</a:t>
            </a:r>
            <a:endParaRPr lang="en-GB" sz="3200" b="1" strike="noStrike" spc="-1">
              <a:solidFill>
                <a:srgbClr val="4C4C4C"/>
              </a:solidFill>
              <a:latin typeface="Roboto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720000" y="1368000"/>
            <a:ext cx="1080000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lvl="0"/>
            <a:r>
              <a:rPr lang="it-IT" sz="2800" b="0" strike="noStrike" spc="-1">
                <a:solidFill>
                  <a:srgbClr val="333333"/>
                </a:solidFill>
                <a:latin typeface="Roboto"/>
              </a:rPr>
              <a:t>Fare clic per modificare gli stili del testo dello schema</a:t>
            </a: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720000" y="3944160"/>
            <a:ext cx="1080000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lvl="0"/>
            <a:r>
              <a:rPr lang="it-IT" sz="2800" b="0" strike="noStrike" spc="-1">
                <a:solidFill>
                  <a:srgbClr val="333333"/>
                </a:solidFill>
                <a:latin typeface="Roboto"/>
              </a:rPr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344000" y="0"/>
            <a:ext cx="10752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3200" b="1" strike="noStrike" spc="-1">
                <a:solidFill>
                  <a:srgbClr val="4C4C4C"/>
                </a:solidFill>
                <a:latin typeface="Roboto"/>
              </a:rPr>
              <a:t>Fare clic per modificare lo stile del titolo dello schema</a:t>
            </a:r>
            <a:endParaRPr lang="en-GB" sz="3200" b="1" strike="noStrike" spc="-1">
              <a:solidFill>
                <a:srgbClr val="4C4C4C"/>
              </a:solidFill>
              <a:latin typeface="Roboto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720000" y="1368000"/>
            <a:ext cx="526992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lvl="0"/>
            <a:r>
              <a:rPr lang="it-IT" sz="2800" b="0" strike="noStrike" spc="-1">
                <a:solidFill>
                  <a:srgbClr val="333333"/>
                </a:solidFill>
                <a:latin typeface="Roboto"/>
              </a:rPr>
              <a:t>Fare clic per modificare gli stili del testo dello schema</a:t>
            </a: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6253920" y="1368000"/>
            <a:ext cx="526992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lvl="0"/>
            <a:r>
              <a:rPr lang="it-IT" sz="2800" b="0" strike="noStrike" spc="-1">
                <a:solidFill>
                  <a:srgbClr val="333333"/>
                </a:solidFill>
                <a:latin typeface="Roboto"/>
              </a:rPr>
              <a:t>Fare clic per modificare gli stili del testo dello schema</a:t>
            </a: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720000" y="3944160"/>
            <a:ext cx="526992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lvl="0"/>
            <a:r>
              <a:rPr lang="it-IT" sz="2800" b="0" strike="noStrike" spc="-1">
                <a:solidFill>
                  <a:srgbClr val="333333"/>
                </a:solidFill>
                <a:latin typeface="Roboto"/>
              </a:rPr>
              <a:t>Fare clic per modificare gli stili del testo dello schema</a:t>
            </a: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6253920" y="3944160"/>
            <a:ext cx="526992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lvl="0"/>
            <a:r>
              <a:rPr lang="it-IT" sz="2800" b="0" strike="noStrike" spc="-1">
                <a:solidFill>
                  <a:srgbClr val="333333"/>
                </a:solidFill>
                <a:latin typeface="Roboto"/>
              </a:rPr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344000" y="0"/>
            <a:ext cx="10752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3200" b="1" strike="noStrike" spc="-1">
                <a:solidFill>
                  <a:srgbClr val="4C4C4C"/>
                </a:solidFill>
                <a:latin typeface="Roboto"/>
              </a:rPr>
              <a:t>Fare clic per modificare lo stile del titolo dello schema</a:t>
            </a:r>
            <a:endParaRPr lang="en-GB" sz="3200" b="1" strike="noStrike" spc="-1">
              <a:solidFill>
                <a:srgbClr val="4C4C4C"/>
              </a:solidFill>
              <a:latin typeface="Roboto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720000" y="1368000"/>
            <a:ext cx="347712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lvl="0"/>
            <a:r>
              <a:rPr lang="it-IT" sz="2800" b="0" strike="noStrike" spc="-1">
                <a:solidFill>
                  <a:srgbClr val="333333"/>
                </a:solidFill>
                <a:latin typeface="Roboto"/>
              </a:rPr>
              <a:t>Fare clic per modificare gli stili del testo dello schema</a:t>
            </a: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4371360" y="1368000"/>
            <a:ext cx="347712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lvl="0"/>
            <a:r>
              <a:rPr lang="it-IT" sz="2800" b="0" strike="noStrike" spc="-1">
                <a:solidFill>
                  <a:srgbClr val="333333"/>
                </a:solidFill>
                <a:latin typeface="Roboto"/>
              </a:rPr>
              <a:t>Fare clic per modificare gli stili del testo dello schema</a:t>
            </a:r>
          </a:p>
        </p:txBody>
      </p:sp>
      <p:sp>
        <p:nvSpPr>
          <p:cNvPr id="41" name="PlaceHolder 4"/>
          <p:cNvSpPr>
            <a:spLocks noGrp="1"/>
          </p:cNvSpPr>
          <p:nvPr>
            <p:ph/>
          </p:nvPr>
        </p:nvSpPr>
        <p:spPr>
          <a:xfrm>
            <a:off x="8023200" y="1368000"/>
            <a:ext cx="347712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lvl="0"/>
            <a:r>
              <a:rPr lang="it-IT" sz="2800" b="0" strike="noStrike" spc="-1">
                <a:solidFill>
                  <a:srgbClr val="333333"/>
                </a:solidFill>
                <a:latin typeface="Roboto"/>
              </a:rPr>
              <a:t>Fare clic per modificare gli stili del testo dello schema</a:t>
            </a:r>
          </a:p>
        </p:txBody>
      </p:sp>
      <p:sp>
        <p:nvSpPr>
          <p:cNvPr id="42" name="PlaceHolder 5"/>
          <p:cNvSpPr>
            <a:spLocks noGrp="1"/>
          </p:cNvSpPr>
          <p:nvPr>
            <p:ph/>
          </p:nvPr>
        </p:nvSpPr>
        <p:spPr>
          <a:xfrm>
            <a:off x="720000" y="3944160"/>
            <a:ext cx="347712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lvl="0"/>
            <a:r>
              <a:rPr lang="it-IT" sz="2800" b="0" strike="noStrike" spc="-1">
                <a:solidFill>
                  <a:srgbClr val="333333"/>
                </a:solidFill>
                <a:latin typeface="Roboto"/>
              </a:rPr>
              <a:t>Fare clic per modificare gli stili del testo dello schema</a:t>
            </a:r>
          </a:p>
        </p:txBody>
      </p:sp>
      <p:sp>
        <p:nvSpPr>
          <p:cNvPr id="43" name="PlaceHolder 6"/>
          <p:cNvSpPr>
            <a:spLocks noGrp="1"/>
          </p:cNvSpPr>
          <p:nvPr>
            <p:ph/>
          </p:nvPr>
        </p:nvSpPr>
        <p:spPr>
          <a:xfrm>
            <a:off x="4371360" y="3944160"/>
            <a:ext cx="347712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lvl="0"/>
            <a:r>
              <a:rPr lang="it-IT" sz="2800" b="0" strike="noStrike" spc="-1">
                <a:solidFill>
                  <a:srgbClr val="333333"/>
                </a:solidFill>
                <a:latin typeface="Roboto"/>
              </a:rPr>
              <a:t>Fare clic per modificare gli stili del testo dello schema</a:t>
            </a:r>
          </a:p>
        </p:txBody>
      </p:sp>
      <p:sp>
        <p:nvSpPr>
          <p:cNvPr id="44" name="PlaceHolder 7"/>
          <p:cNvSpPr>
            <a:spLocks noGrp="1"/>
          </p:cNvSpPr>
          <p:nvPr>
            <p:ph/>
          </p:nvPr>
        </p:nvSpPr>
        <p:spPr>
          <a:xfrm>
            <a:off x="8023200" y="3944160"/>
            <a:ext cx="347712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lvl="0"/>
            <a:r>
              <a:rPr lang="it-IT" sz="2800" b="0" strike="noStrike" spc="-1">
                <a:solidFill>
                  <a:srgbClr val="333333"/>
                </a:solidFill>
                <a:latin typeface="Roboto"/>
              </a:rPr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720000" y="1368000"/>
            <a:ext cx="10800000" cy="49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ctr">
              <a:spcBef>
                <a:spcPts val="799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pPr algn="ctr">
              <a:spcBef>
                <a:spcPts val="799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3200" b="0" i="1" strike="noStrike" spc="-1" dirty="0">
              <a:solidFill>
                <a:srgbClr val="5F5F5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1344000" y="0"/>
            <a:ext cx="10752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3200" b="1" strike="noStrike" spc="-1">
              <a:solidFill>
                <a:srgbClr val="4C4C4C"/>
              </a:solidFill>
              <a:latin typeface="Roboto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720000" y="1368000"/>
            <a:ext cx="10800000" cy="49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n-GB" sz="2800" b="0" strike="noStrike" spc="-1">
              <a:solidFill>
                <a:srgbClr val="333333"/>
              </a:solidFill>
              <a:latin typeface="Roboto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720000" y="1368000"/>
            <a:ext cx="5269920" cy="49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n-GB" sz="2800" b="0" strike="noStrike" spc="-1">
              <a:solidFill>
                <a:srgbClr val="333333"/>
              </a:solidFill>
              <a:latin typeface="Roboto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6253920" y="1368000"/>
            <a:ext cx="5269920" cy="49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n-GB" sz="2800" b="0" strike="noStrike" spc="-1">
              <a:solidFill>
                <a:srgbClr val="333333"/>
              </a:solidFill>
              <a:latin typeface="Roboto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1344000" y="0"/>
            <a:ext cx="10752000" cy="4173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ctr">
              <a:spcBef>
                <a:spcPts val="799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pPr algn="ctr">
              <a:spcBef>
                <a:spcPts val="799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3200" b="0" i="1" strike="noStrike" spc="-1">
              <a:solidFill>
                <a:srgbClr val="5F5F5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344000" y="0"/>
            <a:ext cx="10752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3200" b="1" strike="noStrike" spc="-1">
              <a:solidFill>
                <a:srgbClr val="4C4C4C"/>
              </a:solidFill>
              <a:latin typeface="Roboto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720000" y="1368000"/>
            <a:ext cx="526992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n-GB" sz="2800" b="0" strike="noStrike" spc="-1">
              <a:solidFill>
                <a:srgbClr val="333333"/>
              </a:solidFill>
              <a:latin typeface="Roboto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53920" y="1368000"/>
            <a:ext cx="5269920" cy="49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n-GB" sz="2800" b="0" strike="noStrike" spc="-1">
              <a:solidFill>
                <a:srgbClr val="333333"/>
              </a:solidFill>
              <a:latin typeface="Roboto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720000" y="3944160"/>
            <a:ext cx="526992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n-GB" sz="2800" b="0" strike="noStrike" spc="-1">
              <a:solidFill>
                <a:srgbClr val="333333"/>
              </a:solidFill>
              <a:latin typeface="Roboto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344000" y="0"/>
            <a:ext cx="10752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3200" b="1" strike="noStrike" spc="-1">
                <a:solidFill>
                  <a:srgbClr val="4C4C4C"/>
                </a:solidFill>
                <a:latin typeface="Roboto"/>
              </a:rPr>
              <a:t>Fare clic per modificare lo stile del titolo dello schema</a:t>
            </a:r>
            <a:endParaRPr lang="en-GB" sz="3200" b="1" strike="noStrike" spc="-1">
              <a:solidFill>
                <a:srgbClr val="4C4C4C"/>
              </a:solidFill>
              <a:latin typeface="Roboto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720000" y="1368000"/>
            <a:ext cx="10800000" cy="49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ctr">
              <a:spcBef>
                <a:spcPts val="799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pPr algn="ctr">
              <a:spcBef>
                <a:spcPts val="799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3200" b="0" i="1" strike="noStrike" spc="-1">
                <a:solidFill>
                  <a:srgbClr val="5F5F5F"/>
                </a:solidFill>
                <a:latin typeface="Arial"/>
              </a:rPr>
              <a:t>Fare clic per modificare lo stile del sottotitolo dello schema</a:t>
            </a:r>
            <a:endParaRPr lang="en-GB" sz="3200" b="0" i="1" strike="noStrike" spc="-1">
              <a:solidFill>
                <a:srgbClr val="5F5F5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344000" y="0"/>
            <a:ext cx="10752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3200" b="1" strike="noStrike" spc="-1">
              <a:solidFill>
                <a:srgbClr val="4C4C4C"/>
              </a:solidFill>
              <a:latin typeface="Roboto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720000" y="1368000"/>
            <a:ext cx="5269920" cy="49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n-GB" sz="2800" b="0" strike="noStrike" spc="-1">
              <a:solidFill>
                <a:srgbClr val="333333"/>
              </a:solidFill>
              <a:latin typeface="Roboto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53920" y="1368000"/>
            <a:ext cx="526992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n-GB" sz="2800" b="0" strike="noStrike" spc="-1">
              <a:solidFill>
                <a:srgbClr val="333333"/>
              </a:solidFill>
              <a:latin typeface="Roboto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253920" y="3944160"/>
            <a:ext cx="526992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n-GB" sz="2800" b="0" strike="noStrike" spc="-1">
              <a:solidFill>
                <a:srgbClr val="333333"/>
              </a:solidFill>
              <a:latin typeface="Roboto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344000" y="0"/>
            <a:ext cx="10752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3200" b="1" strike="noStrike" spc="-1">
              <a:solidFill>
                <a:srgbClr val="4C4C4C"/>
              </a:solidFill>
              <a:latin typeface="Roboto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720000" y="1368000"/>
            <a:ext cx="526992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n-GB" sz="2800" b="0" strike="noStrike" spc="-1">
              <a:solidFill>
                <a:srgbClr val="333333"/>
              </a:solidFill>
              <a:latin typeface="Roboto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253920" y="1368000"/>
            <a:ext cx="526992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n-GB" sz="2800" b="0" strike="noStrike" spc="-1">
              <a:solidFill>
                <a:srgbClr val="333333"/>
              </a:solidFill>
              <a:latin typeface="Roboto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720000" y="3944160"/>
            <a:ext cx="1080000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n-GB" sz="2800" b="0" strike="noStrike" spc="-1">
              <a:solidFill>
                <a:srgbClr val="333333"/>
              </a:solidFill>
              <a:latin typeface="Roboto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1344000" y="0"/>
            <a:ext cx="10752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3200" b="1" strike="noStrike" spc="-1">
              <a:solidFill>
                <a:srgbClr val="4C4C4C"/>
              </a:solidFill>
              <a:latin typeface="Roboto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720000" y="1368000"/>
            <a:ext cx="1080000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n-GB" sz="2800" b="0" strike="noStrike" spc="-1">
              <a:solidFill>
                <a:srgbClr val="333333"/>
              </a:solidFill>
              <a:latin typeface="Roboto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720000" y="3944160"/>
            <a:ext cx="1080000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n-GB" sz="2800" b="0" strike="noStrike" spc="-1">
              <a:solidFill>
                <a:srgbClr val="333333"/>
              </a:solidFill>
              <a:latin typeface="Roboto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1344000" y="0"/>
            <a:ext cx="10752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3200" b="1" strike="noStrike" spc="-1">
              <a:solidFill>
                <a:srgbClr val="4C4C4C"/>
              </a:solidFill>
              <a:latin typeface="Roboto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720000" y="1368000"/>
            <a:ext cx="526992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n-GB" sz="2800" b="0" strike="noStrike" spc="-1">
              <a:solidFill>
                <a:srgbClr val="333333"/>
              </a:solidFill>
              <a:latin typeface="Roboto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6253920" y="1368000"/>
            <a:ext cx="526992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n-GB" sz="2800" b="0" strike="noStrike" spc="-1">
              <a:solidFill>
                <a:srgbClr val="333333"/>
              </a:solidFill>
              <a:latin typeface="Roboto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/>
          </p:nvPr>
        </p:nvSpPr>
        <p:spPr>
          <a:xfrm>
            <a:off x="720000" y="3944160"/>
            <a:ext cx="526992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n-GB" sz="2800" b="0" strike="noStrike" spc="-1">
              <a:solidFill>
                <a:srgbClr val="333333"/>
              </a:solidFill>
              <a:latin typeface="Roboto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/>
          </p:nvPr>
        </p:nvSpPr>
        <p:spPr>
          <a:xfrm>
            <a:off x="6253920" y="3944160"/>
            <a:ext cx="526992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n-GB" sz="2800" b="0" strike="noStrike" spc="-1">
              <a:solidFill>
                <a:srgbClr val="333333"/>
              </a:solidFill>
              <a:latin typeface="Roboto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1344000" y="0"/>
            <a:ext cx="10752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3200" b="1" strike="noStrike" spc="-1">
              <a:solidFill>
                <a:srgbClr val="4C4C4C"/>
              </a:solidFill>
              <a:latin typeface="Roboto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720000" y="1368000"/>
            <a:ext cx="347712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n-GB" sz="2800" b="0" strike="noStrike" spc="-1">
              <a:solidFill>
                <a:srgbClr val="333333"/>
              </a:solidFill>
              <a:latin typeface="Roboto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/>
          </p:nvPr>
        </p:nvSpPr>
        <p:spPr>
          <a:xfrm>
            <a:off x="4371360" y="1368000"/>
            <a:ext cx="347712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n-GB" sz="2800" b="0" strike="noStrike" spc="-1">
              <a:solidFill>
                <a:srgbClr val="333333"/>
              </a:solidFill>
              <a:latin typeface="Roboto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/>
          </p:nvPr>
        </p:nvSpPr>
        <p:spPr>
          <a:xfrm>
            <a:off x="8023200" y="1368000"/>
            <a:ext cx="347712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n-GB" sz="2800" b="0" strike="noStrike" spc="-1">
              <a:solidFill>
                <a:srgbClr val="333333"/>
              </a:solidFill>
              <a:latin typeface="Roboto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/>
          </p:nvPr>
        </p:nvSpPr>
        <p:spPr>
          <a:xfrm>
            <a:off x="720000" y="3944160"/>
            <a:ext cx="347712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n-GB" sz="2800" b="0" strike="noStrike" spc="-1">
              <a:solidFill>
                <a:srgbClr val="333333"/>
              </a:solidFill>
              <a:latin typeface="Roboto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/>
          </p:nvPr>
        </p:nvSpPr>
        <p:spPr>
          <a:xfrm>
            <a:off x="4371360" y="3944160"/>
            <a:ext cx="347712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n-GB" sz="2800" b="0" strike="noStrike" spc="-1">
              <a:solidFill>
                <a:srgbClr val="333333"/>
              </a:solidFill>
              <a:latin typeface="Roboto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/>
          </p:nvPr>
        </p:nvSpPr>
        <p:spPr>
          <a:xfrm>
            <a:off x="8023200" y="3944160"/>
            <a:ext cx="347712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n-GB" sz="2800" b="0" strike="noStrike" spc="-1">
              <a:solidFill>
                <a:srgbClr val="333333"/>
              </a:solidFill>
              <a:latin typeface="Roboto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344000" y="0"/>
            <a:ext cx="10752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3200" b="1" strike="noStrike" spc="-1">
                <a:solidFill>
                  <a:srgbClr val="4C4C4C"/>
                </a:solidFill>
                <a:latin typeface="Roboto"/>
              </a:rPr>
              <a:t>Fare clic per modificare lo stile del titolo dello schema</a:t>
            </a:r>
            <a:endParaRPr lang="en-GB" sz="3200" b="1" strike="noStrike" spc="-1">
              <a:solidFill>
                <a:srgbClr val="4C4C4C"/>
              </a:solidFill>
              <a:latin typeface="Roboto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720000" y="1368000"/>
            <a:ext cx="10800000" cy="49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lvl="0"/>
            <a:r>
              <a:rPr lang="it-IT" sz="2800" b="0" strike="noStrike" spc="-1">
                <a:solidFill>
                  <a:srgbClr val="333333"/>
                </a:solidFill>
                <a:latin typeface="Roboto"/>
              </a:rPr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344000" y="0"/>
            <a:ext cx="10752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3200" b="1" strike="noStrike" spc="-1">
                <a:solidFill>
                  <a:srgbClr val="4C4C4C"/>
                </a:solidFill>
                <a:latin typeface="Roboto"/>
              </a:rPr>
              <a:t>Fare clic per modificare lo stile del titolo dello schema</a:t>
            </a:r>
            <a:endParaRPr lang="en-GB" sz="3200" b="1" strike="noStrike" spc="-1">
              <a:solidFill>
                <a:srgbClr val="4C4C4C"/>
              </a:solidFill>
              <a:latin typeface="Roboto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720000" y="1368000"/>
            <a:ext cx="5269920" cy="49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lvl="0"/>
            <a:r>
              <a:rPr lang="it-IT" sz="2800" b="0" strike="noStrike" spc="-1">
                <a:solidFill>
                  <a:srgbClr val="333333"/>
                </a:solidFill>
                <a:latin typeface="Roboto"/>
              </a:rPr>
              <a:t>Fare clic per modificare gli stili del testo dello schema</a:t>
            </a: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6253920" y="1368000"/>
            <a:ext cx="5269920" cy="49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lvl="0"/>
            <a:r>
              <a:rPr lang="it-IT" sz="2800" b="0" strike="noStrike" spc="-1">
                <a:solidFill>
                  <a:srgbClr val="333333"/>
                </a:solidFill>
                <a:latin typeface="Roboto"/>
              </a:rPr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344000" y="0"/>
            <a:ext cx="10752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3200" b="1" strike="noStrike" spc="-1">
                <a:solidFill>
                  <a:srgbClr val="4C4C4C"/>
                </a:solidFill>
                <a:latin typeface="Roboto"/>
              </a:rPr>
              <a:t>Fare clic per modificare lo stile del titolo dello schema</a:t>
            </a:r>
            <a:endParaRPr lang="en-GB" sz="3200" b="1" strike="noStrike" spc="-1">
              <a:solidFill>
                <a:srgbClr val="4C4C4C"/>
              </a:solidFill>
              <a:latin typeface="Roboto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1344000" y="0"/>
            <a:ext cx="10752000" cy="4173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ctr">
              <a:spcBef>
                <a:spcPts val="799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pPr algn="ctr">
              <a:spcBef>
                <a:spcPts val="799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3200" b="0" i="1" strike="noStrike" spc="-1">
                <a:solidFill>
                  <a:srgbClr val="5F5F5F"/>
                </a:solidFill>
                <a:latin typeface="Arial"/>
              </a:rPr>
              <a:t>Fare clic per modificare lo stile del sottotitolo dello schema</a:t>
            </a:r>
            <a:endParaRPr lang="en-GB" sz="3200" b="0" i="1" strike="noStrike" spc="-1">
              <a:solidFill>
                <a:srgbClr val="5F5F5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olo, contenuto 2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344000" y="0"/>
            <a:ext cx="10752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3200" b="1" strike="noStrike" spc="-1">
                <a:solidFill>
                  <a:srgbClr val="4C4C4C"/>
                </a:solidFill>
                <a:latin typeface="Roboto"/>
              </a:rPr>
              <a:t>Fare clic per modificare lo stile del titolo dello schema</a:t>
            </a:r>
            <a:endParaRPr lang="en-GB" sz="3200" b="1" strike="noStrike" spc="-1">
              <a:solidFill>
                <a:srgbClr val="4C4C4C"/>
              </a:solidFill>
              <a:latin typeface="Roboto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720000" y="1368000"/>
            <a:ext cx="526992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lvl="0"/>
            <a:r>
              <a:rPr lang="it-IT" sz="2800" b="0" strike="noStrike" spc="-1">
                <a:solidFill>
                  <a:srgbClr val="333333"/>
                </a:solidFill>
                <a:latin typeface="Roboto"/>
              </a:rPr>
              <a:t>Fare clic per modificare gli stili del testo dello schema</a:t>
            </a: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53920" y="1368000"/>
            <a:ext cx="5269920" cy="49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lvl="0"/>
            <a:r>
              <a:rPr lang="it-IT" sz="2800" b="0" strike="noStrike" spc="-1">
                <a:solidFill>
                  <a:srgbClr val="333333"/>
                </a:solidFill>
                <a:latin typeface="Roboto"/>
              </a:rPr>
              <a:t>Fare clic per modificare gli stili del testo dello schema</a:t>
            </a: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720000" y="3944160"/>
            <a:ext cx="526992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lvl="0"/>
            <a:r>
              <a:rPr lang="it-IT" sz="2800" b="0" strike="noStrike" spc="-1">
                <a:solidFill>
                  <a:srgbClr val="333333"/>
                </a:solidFill>
                <a:latin typeface="Roboto"/>
              </a:rPr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344000" y="0"/>
            <a:ext cx="10752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3200" b="1" strike="noStrike" spc="-1">
                <a:solidFill>
                  <a:srgbClr val="4C4C4C"/>
                </a:solidFill>
                <a:latin typeface="Roboto"/>
              </a:rPr>
              <a:t>Fare clic per modificare lo stile del titolo dello schema</a:t>
            </a:r>
            <a:endParaRPr lang="en-GB" sz="3200" b="1" strike="noStrike" spc="-1">
              <a:solidFill>
                <a:srgbClr val="4C4C4C"/>
              </a:solidFill>
              <a:latin typeface="Roboto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720000" y="1368000"/>
            <a:ext cx="5269920" cy="49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lvl="0"/>
            <a:r>
              <a:rPr lang="it-IT" sz="2800" b="0" strike="noStrike" spc="-1">
                <a:solidFill>
                  <a:srgbClr val="333333"/>
                </a:solidFill>
                <a:latin typeface="Roboto"/>
              </a:rPr>
              <a:t>Fare clic per modificare gli stili del testo dello schema</a:t>
            </a: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53920" y="1368000"/>
            <a:ext cx="526992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lvl="0"/>
            <a:r>
              <a:rPr lang="it-IT" sz="2800" b="0" strike="noStrike" spc="-1">
                <a:solidFill>
                  <a:srgbClr val="333333"/>
                </a:solidFill>
                <a:latin typeface="Roboto"/>
              </a:rPr>
              <a:t>Fare clic per modificare gli stili del testo dello schema</a:t>
            </a: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253920" y="3944160"/>
            <a:ext cx="526992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lvl="0"/>
            <a:r>
              <a:rPr lang="it-IT" sz="2800" b="0" strike="noStrike" spc="-1">
                <a:solidFill>
                  <a:srgbClr val="333333"/>
                </a:solidFill>
                <a:latin typeface="Roboto"/>
              </a:rPr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344000" y="0"/>
            <a:ext cx="10752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3200" b="1" strike="noStrike" spc="-1">
                <a:solidFill>
                  <a:srgbClr val="4C4C4C"/>
                </a:solidFill>
                <a:latin typeface="Roboto"/>
              </a:rPr>
              <a:t>Fare clic per modificare lo stile del titolo dello schema</a:t>
            </a:r>
            <a:endParaRPr lang="en-GB" sz="3200" b="1" strike="noStrike" spc="-1">
              <a:solidFill>
                <a:srgbClr val="4C4C4C"/>
              </a:solidFill>
              <a:latin typeface="Roboto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720000" y="1368000"/>
            <a:ext cx="526992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lvl="0"/>
            <a:r>
              <a:rPr lang="it-IT" sz="2800" b="0" strike="noStrike" spc="-1">
                <a:solidFill>
                  <a:srgbClr val="333333"/>
                </a:solidFill>
                <a:latin typeface="Roboto"/>
              </a:rPr>
              <a:t>Fare clic per modificare gli stili del testo dello schema</a:t>
            </a: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253920" y="1368000"/>
            <a:ext cx="526992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lvl="0"/>
            <a:r>
              <a:rPr lang="it-IT" sz="2800" b="0" strike="noStrike" spc="-1">
                <a:solidFill>
                  <a:srgbClr val="333333"/>
                </a:solidFill>
                <a:latin typeface="Roboto"/>
              </a:rPr>
              <a:t>Fare clic per modificare gli stili del testo dello schema</a:t>
            </a: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720000" y="3944160"/>
            <a:ext cx="10800000" cy="235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lvl="0"/>
            <a:r>
              <a:rPr lang="it-IT" sz="2800" b="0" strike="noStrike" spc="-1">
                <a:solidFill>
                  <a:srgbClr val="333333"/>
                </a:solidFill>
                <a:latin typeface="Roboto"/>
              </a:rPr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body"/>
          </p:nvPr>
        </p:nvSpPr>
        <p:spPr>
          <a:xfrm>
            <a:off x="720000" y="1368000"/>
            <a:ext cx="10800000" cy="49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342720" indent="-342720">
              <a:spcBef>
                <a:spcPts val="799"/>
              </a:spcBef>
              <a:buClr>
                <a:srgbClr val="5F5F5F"/>
              </a:buClr>
              <a:buSzPct val="60000"/>
              <a:buFont typeface="Webdings" charset="2"/>
              <a:buChar char="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en-GB" sz="2800" b="0" strike="noStrike" spc="-1">
                <a:solidFill>
                  <a:srgbClr val="333333"/>
                </a:solidFill>
                <a:latin typeface="Roboto"/>
              </a:rPr>
              <a:t>Fai clic per modificare il formato del testo della struttura</a:t>
            </a:r>
          </a:p>
          <a:p>
            <a:pPr marL="742680" lvl="1" indent="-285480">
              <a:spcBef>
                <a:spcPts val="697"/>
              </a:spcBef>
              <a:buClr>
                <a:srgbClr val="5F5F5F"/>
              </a:buClr>
              <a:buFont typeface="Helvetica"/>
              <a:buChar char="–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en-GB" sz="2600" b="0" strike="noStrike" spc="-1">
                <a:solidFill>
                  <a:srgbClr val="333333"/>
                </a:solidFill>
                <a:latin typeface="Roboto"/>
              </a:rPr>
              <a:t>Secondo livello struttura</a:t>
            </a:r>
          </a:p>
          <a:p>
            <a:pPr marL="1143000" lvl="2" indent="-228600">
              <a:spcBef>
                <a:spcPts val="598"/>
              </a:spcBef>
              <a:buClr>
                <a:srgbClr val="5F5F5F"/>
              </a:buClr>
              <a:buSzPct val="80000"/>
              <a:buFont typeface="Webdings" charset="2"/>
              <a:buChar char="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</a:tabLst>
            </a:pPr>
            <a:r>
              <a:rPr lang="en-GB" sz="2400" b="0" strike="noStrike" spc="-1">
                <a:solidFill>
                  <a:srgbClr val="333333"/>
                </a:solidFill>
                <a:latin typeface="Roboto"/>
              </a:rPr>
              <a:t>Terzo livello struttura</a:t>
            </a:r>
          </a:p>
          <a:p>
            <a:pPr marL="1562040" lvl="3" indent="-228600">
              <a:spcBef>
                <a:spcPts val="499"/>
              </a:spcBef>
              <a:buClr>
                <a:srgbClr val="5F5F5F"/>
              </a:buClr>
              <a:buFont typeface="Helvetica"/>
              <a:buChar char="–"/>
              <a:tabLst>
                <a:tab pos="266400" algn="l"/>
                <a:tab pos="1180800" algn="l"/>
                <a:tab pos="2095200" algn="l"/>
                <a:tab pos="3009600" algn="l"/>
                <a:tab pos="3924000" algn="l"/>
                <a:tab pos="4838400" algn="l"/>
                <a:tab pos="5752800" algn="l"/>
                <a:tab pos="6667200" algn="l"/>
                <a:tab pos="7581600" algn="l"/>
                <a:tab pos="8496000" algn="l"/>
              </a:tabLst>
            </a:pPr>
            <a:r>
              <a:rPr lang="en-GB" sz="2200" b="0" strike="noStrike" spc="-1">
                <a:solidFill>
                  <a:srgbClr val="333333"/>
                </a:solidFill>
                <a:latin typeface="Roboto"/>
              </a:rPr>
              <a:t>Quarto livello struttura</a:t>
            </a:r>
          </a:p>
          <a:p>
            <a:pPr marL="1981080" lvl="4" indent="-228600">
              <a:spcBef>
                <a:spcPts val="448"/>
              </a:spcBef>
              <a:buClr>
                <a:srgbClr val="5F5F5F"/>
              </a:buClr>
              <a:buFont typeface="Helvetica"/>
              <a:buChar char="•"/>
              <a:tabLst>
                <a:tab pos="761760" algn="l"/>
                <a:tab pos="1676160" algn="l"/>
                <a:tab pos="2590560" algn="l"/>
                <a:tab pos="3504960" algn="l"/>
                <a:tab pos="4419360" algn="l"/>
                <a:tab pos="5333760" algn="l"/>
                <a:tab pos="6248160" algn="l"/>
                <a:tab pos="7162560" algn="l"/>
                <a:tab pos="8076960" algn="l"/>
              </a:tabLst>
            </a:pPr>
            <a:r>
              <a:rPr lang="en-GB" sz="2000" b="0" strike="noStrike" spc="-1">
                <a:solidFill>
                  <a:srgbClr val="333333"/>
                </a:solidFill>
                <a:latin typeface="Roboto"/>
              </a:rPr>
              <a:t>Quinto livello struttura</a:t>
            </a:r>
          </a:p>
          <a:p>
            <a:pPr marL="1981080" lvl="5" indent="-228600">
              <a:spcBef>
                <a:spcPts val="448"/>
              </a:spcBef>
              <a:buClr>
                <a:srgbClr val="5F5F5F"/>
              </a:buClr>
              <a:buFont typeface="Helvetica"/>
              <a:buChar char="•"/>
              <a:tabLst>
                <a:tab pos="761760" algn="l"/>
                <a:tab pos="1676160" algn="l"/>
                <a:tab pos="2590560" algn="l"/>
                <a:tab pos="3504960" algn="l"/>
                <a:tab pos="4419360" algn="l"/>
                <a:tab pos="5333760" algn="l"/>
                <a:tab pos="6248160" algn="l"/>
                <a:tab pos="7162560" algn="l"/>
                <a:tab pos="8076960" algn="l"/>
              </a:tabLst>
            </a:pPr>
            <a:r>
              <a:rPr lang="en-GB" sz="1800" b="0" strike="noStrike" spc="-1">
                <a:solidFill>
                  <a:srgbClr val="333333"/>
                </a:solidFill>
                <a:latin typeface="Roboto"/>
              </a:rPr>
              <a:t>Sesto livello struttura</a:t>
            </a:r>
          </a:p>
          <a:p>
            <a:pPr marL="1981080" lvl="6" indent="-228600">
              <a:spcBef>
                <a:spcPts val="448"/>
              </a:spcBef>
              <a:buClr>
                <a:srgbClr val="5F5F5F"/>
              </a:buClr>
              <a:buFont typeface="Helvetica"/>
              <a:buChar char="•"/>
              <a:tabLst>
                <a:tab pos="761760" algn="l"/>
                <a:tab pos="1676160" algn="l"/>
                <a:tab pos="2590560" algn="l"/>
                <a:tab pos="3504960" algn="l"/>
                <a:tab pos="4419360" algn="l"/>
                <a:tab pos="5333760" algn="l"/>
                <a:tab pos="6248160" algn="l"/>
                <a:tab pos="7162560" algn="l"/>
                <a:tab pos="8076960" algn="l"/>
              </a:tabLst>
            </a:pPr>
            <a:r>
              <a:rPr lang="en-GB" sz="1800" b="0" strike="noStrike" spc="-1">
                <a:solidFill>
                  <a:srgbClr val="333333"/>
                </a:solidFill>
                <a:latin typeface="Roboto"/>
              </a:rPr>
              <a:t>Settimo livello struttura</a:t>
            </a:r>
          </a:p>
        </p:txBody>
      </p:sp>
      <p:sp>
        <p:nvSpPr>
          <p:cNvPr id="10" name="Connettore 1 9"/>
          <p:cNvSpPr/>
          <p:nvPr/>
        </p:nvSpPr>
        <p:spPr>
          <a:xfrm>
            <a:off x="558720" y="6553080"/>
            <a:ext cx="11074560" cy="0"/>
          </a:xfrm>
          <a:prstGeom prst="line">
            <a:avLst/>
          </a:prstGeom>
          <a:ln w="12600">
            <a:solidFill>
              <a:srgbClr val="003399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PlaceHolder 2"/>
          <p:cNvSpPr>
            <a:spLocks noGrp="1"/>
          </p:cNvSpPr>
          <p:nvPr>
            <p:ph type="title"/>
          </p:nvPr>
        </p:nvSpPr>
        <p:spPr>
          <a:xfrm>
            <a:off x="1344000" y="103032"/>
            <a:ext cx="10752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b="1" strike="noStrike" spc="-1" dirty="0">
                <a:solidFill>
                  <a:srgbClr val="4C4C4C"/>
                </a:solidFill>
                <a:latin typeface="Roboto"/>
              </a:rPr>
              <a:t>Fate </a:t>
            </a:r>
            <a:r>
              <a:rPr lang="en-GB" sz="3200" b="1" strike="noStrike" spc="-1" dirty="0" err="1">
                <a:solidFill>
                  <a:srgbClr val="4C4C4C"/>
                </a:solidFill>
                <a:latin typeface="Roboto"/>
              </a:rPr>
              <a:t>clic</a:t>
            </a:r>
            <a:r>
              <a:rPr lang="en-GB" sz="3200" b="1" strike="noStrike" spc="-1" dirty="0">
                <a:solidFill>
                  <a:srgbClr val="4C4C4C"/>
                </a:solidFill>
                <a:latin typeface="Roboto"/>
              </a:rPr>
              <a:t> per </a:t>
            </a:r>
            <a:r>
              <a:rPr lang="en-GB" sz="3200" b="1" strike="noStrike" spc="-1" dirty="0" err="1">
                <a:solidFill>
                  <a:srgbClr val="4C4C4C"/>
                </a:solidFill>
                <a:latin typeface="Roboto"/>
              </a:rPr>
              <a:t>modificare</a:t>
            </a:r>
            <a:r>
              <a:rPr lang="en-GB" sz="3200" b="1" strike="noStrike" spc="-1" dirty="0">
                <a:solidFill>
                  <a:srgbClr val="4C4C4C"/>
                </a:solidFill>
                <a:latin typeface="Roboto"/>
              </a:rPr>
              <a:t> il </a:t>
            </a:r>
            <a:r>
              <a:rPr lang="en-GB" sz="3200" b="1" strike="noStrike" spc="-1" dirty="0" err="1">
                <a:solidFill>
                  <a:srgbClr val="4C4C4C"/>
                </a:solidFill>
                <a:latin typeface="Roboto"/>
              </a:rPr>
              <a:t>formato</a:t>
            </a:r>
            <a:r>
              <a:rPr lang="en-GB" sz="3200" b="1" strike="noStrike" spc="-1" dirty="0">
                <a:solidFill>
                  <a:srgbClr val="4C4C4C"/>
                </a:solidFill>
                <a:latin typeface="Roboto"/>
              </a:rPr>
              <a:t> del testo del </a:t>
            </a:r>
            <a:r>
              <a:rPr lang="en-GB" sz="3200" b="1" strike="noStrike" spc="-1" dirty="0" err="1">
                <a:solidFill>
                  <a:srgbClr val="4C4C4C"/>
                </a:solidFill>
                <a:latin typeface="Roboto"/>
              </a:rPr>
              <a:t>titolo</a:t>
            </a:r>
            <a:endParaRPr lang="en-GB" sz="3200" b="1" strike="noStrike" spc="-1" dirty="0">
              <a:solidFill>
                <a:srgbClr val="4C4C4C"/>
              </a:solidFill>
              <a:latin typeface="Roboto"/>
            </a:endParaRPr>
          </a:p>
        </p:txBody>
      </p:sp>
      <p:sp>
        <p:nvSpPr>
          <p:cNvPr id="3" name="Connettore 1 2"/>
          <p:cNvSpPr/>
          <p:nvPr/>
        </p:nvSpPr>
        <p:spPr>
          <a:xfrm>
            <a:off x="0" y="1043640"/>
            <a:ext cx="12090240" cy="0"/>
          </a:xfrm>
          <a:prstGeom prst="line">
            <a:avLst/>
          </a:prstGeom>
          <a:ln w="9360">
            <a:solidFill>
              <a:srgbClr val="5F5F5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Figura a mano libera 3"/>
          <p:cNvSpPr/>
          <p:nvPr/>
        </p:nvSpPr>
        <p:spPr>
          <a:xfrm>
            <a:off x="11277600" y="6597720"/>
            <a:ext cx="812640" cy="307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998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A4FBBB7-6B8A-4C2F-B7A3-753DD34AD959}" type="slidenum">
              <a:rPr lang="it-IT" sz="1400" b="1" strike="noStrike" spc="-1">
                <a:solidFill>
                  <a:srgbClr val="5F5F5F"/>
                </a:solidFill>
                <a:latin typeface="Roboto"/>
              </a:rPr>
              <a:pPr algn="ctr">
                <a:lnSpc>
                  <a:spcPct val="100000"/>
                </a:lnSpc>
                <a:spcBef>
                  <a:spcPts val="998"/>
                </a:spcBef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‹N›</a:t>
            </a:fld>
            <a:endParaRPr lang="en-GB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Figura a mano libera 4"/>
          <p:cNvSpPr/>
          <p:nvPr/>
        </p:nvSpPr>
        <p:spPr>
          <a:xfrm>
            <a:off x="1008000" y="6622200"/>
            <a:ext cx="3962400" cy="246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624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b="0" strike="noStrike" spc="-1">
                <a:solidFill>
                  <a:srgbClr val="5F5F5F"/>
                </a:solidFill>
                <a:latin typeface="Roboto"/>
              </a:rPr>
              <a:t>Author Info</a:t>
            </a:r>
            <a:endParaRPr lang="en-GB" sz="1000" b="0" strike="noStrike" spc="-1">
              <a:solidFill>
                <a:srgbClr val="000000"/>
              </a:solidFill>
              <a:latin typeface="Roboto"/>
            </a:endParaRPr>
          </a:p>
        </p:txBody>
      </p:sp>
      <p:sp>
        <p:nvSpPr>
          <p:cNvPr id="6" name="Figura a mano libera 5"/>
          <p:cNvSpPr/>
          <p:nvPr/>
        </p:nvSpPr>
        <p:spPr>
          <a:xfrm>
            <a:off x="2880000" y="6588000"/>
            <a:ext cx="8499360" cy="246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000" b="1" strike="noStrike" spc="-1" dirty="0">
                <a:solidFill>
                  <a:srgbClr val="000066"/>
                </a:solidFill>
                <a:latin typeface="Roboto"/>
                <a:ea typeface="Arial"/>
              </a:rPr>
              <a:t>ICCSA 2024 Hanoi, Vietnam, </a:t>
            </a:r>
            <a:r>
              <a:rPr lang="it-IT" sz="1000" b="1" i="0" dirty="0" err="1">
                <a:solidFill>
                  <a:srgbClr val="4D4D4D"/>
                </a:solidFill>
                <a:effectLst/>
                <a:latin typeface="Roboto" panose="02000000000000000000" pitchFamily="2" charset="0"/>
              </a:rPr>
              <a:t>July</a:t>
            </a:r>
            <a:r>
              <a:rPr lang="it-IT" sz="1000" b="1" i="0" dirty="0">
                <a:solidFill>
                  <a:srgbClr val="4D4D4D"/>
                </a:solidFill>
                <a:effectLst/>
                <a:latin typeface="Roboto" panose="02000000000000000000" pitchFamily="2" charset="0"/>
              </a:rPr>
              <a:t> 1 - 4, 2024</a:t>
            </a:r>
            <a:endParaRPr lang="en-GB" sz="1000" b="0" strike="noStrike" spc="-1" dirty="0">
              <a:solidFill>
                <a:srgbClr val="000000"/>
              </a:solidFill>
              <a:latin typeface="Roboto"/>
            </a:endParaRPr>
          </a:p>
        </p:txBody>
      </p:sp>
      <p:pic>
        <p:nvPicPr>
          <p:cNvPr id="7" name="Immagine 6"/>
          <p:cNvPicPr/>
          <p:nvPr/>
        </p:nvPicPr>
        <p:blipFill>
          <a:blip r:embed="rId14"/>
          <a:stretch/>
        </p:blipFill>
        <p:spPr>
          <a:xfrm>
            <a:off x="26880" y="6601680"/>
            <a:ext cx="933120" cy="256320"/>
          </a:xfrm>
          <a:prstGeom prst="rect">
            <a:avLst/>
          </a:prstGeom>
          <a:ln w="0">
            <a:noFill/>
          </a:ln>
        </p:spPr>
      </p:pic>
      <p:pic>
        <p:nvPicPr>
          <p:cNvPr id="14" name="Immagine 13" descr="Immagine che contiene cerchio, testo, Carattere, logo&#10;&#10;Descrizione generata automaticamente">
            <a:extLst>
              <a:ext uri="{FF2B5EF4-FFF2-40B4-BE49-F238E27FC236}">
                <a16:creationId xmlns:a16="http://schemas.microsoft.com/office/drawing/2014/main" id="{1C90915B-0A51-3DCD-E5EF-BF30D44861BC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6042" cy="102604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tabLst>
          <a:tab pos="0" algn="l"/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20" indent="-342720" algn="l" defTabSz="914400" rtl="0" eaLnBrk="1" latinLnBrk="0" hangingPunct="1">
        <a:lnSpc>
          <a:spcPct val="90000"/>
        </a:lnSpc>
        <a:spcBef>
          <a:spcPts val="799"/>
        </a:spcBef>
        <a:buClr>
          <a:srgbClr val="5F5F5F"/>
        </a:buClr>
        <a:buSzPct val="60000"/>
        <a:buFont typeface="Webdings" charset="2"/>
        <a:buChar char=""/>
        <a:tabLst>
          <a:tab pos="571320" algn="l"/>
          <a:tab pos="1485720" algn="l"/>
          <a:tab pos="2400120" algn="l"/>
          <a:tab pos="3314520" algn="l"/>
          <a:tab pos="4228920" algn="l"/>
          <a:tab pos="5143320" algn="l"/>
          <a:tab pos="6057720" algn="l"/>
          <a:tab pos="6972120" algn="l"/>
          <a:tab pos="7886520" algn="l"/>
          <a:tab pos="8800920" algn="l"/>
          <a:tab pos="9715320" algn="l"/>
        </a:tabLst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ttangolo 44"/>
          <p:cNvSpPr/>
          <p:nvPr/>
        </p:nvSpPr>
        <p:spPr>
          <a:xfrm>
            <a:off x="0" y="6384960"/>
            <a:ext cx="12192000" cy="609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Rettangolo 45"/>
          <p:cNvSpPr/>
          <p:nvPr/>
        </p:nvSpPr>
        <p:spPr>
          <a:xfrm>
            <a:off x="0" y="6248520"/>
            <a:ext cx="12192000" cy="609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" name="Rettangolo 46"/>
          <p:cNvSpPr/>
          <p:nvPr/>
        </p:nvSpPr>
        <p:spPr>
          <a:xfrm>
            <a:off x="0" y="228600"/>
            <a:ext cx="12192000" cy="1295280"/>
          </a:xfrm>
          <a:prstGeom prst="rect">
            <a:avLst/>
          </a:prstGeom>
          <a:noFill/>
          <a:ln w="0">
            <a:noFill/>
          </a:ln>
          <a:effectLst>
            <a:outerShdw dist="36147" dir="2700000" rotWithShape="0">
              <a:srgbClr val="969696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234684" y="2432637"/>
            <a:ext cx="11520000" cy="126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b="1" strike="noStrike" spc="-1" dirty="0">
                <a:solidFill>
                  <a:srgbClr val="4C4C4C"/>
                </a:solidFill>
                <a:latin typeface="Roboto"/>
              </a:rPr>
              <a:t>Fai </a:t>
            </a:r>
            <a:r>
              <a:rPr lang="en-GB" sz="3600" b="1" strike="noStrike" spc="-1" dirty="0" err="1">
                <a:solidFill>
                  <a:srgbClr val="4C4C4C"/>
                </a:solidFill>
                <a:latin typeface="Roboto"/>
              </a:rPr>
              <a:t>clic</a:t>
            </a:r>
            <a:r>
              <a:rPr lang="en-GB" sz="3600" b="1" strike="noStrike" spc="-1" dirty="0">
                <a:solidFill>
                  <a:srgbClr val="4C4C4C"/>
                </a:solidFill>
                <a:latin typeface="Roboto"/>
              </a:rPr>
              <a:t> per </a:t>
            </a:r>
            <a:r>
              <a:rPr lang="en-GB" sz="3600" b="1" strike="noStrike" spc="-1" dirty="0" err="1">
                <a:solidFill>
                  <a:srgbClr val="4C4C4C"/>
                </a:solidFill>
                <a:latin typeface="Roboto"/>
              </a:rPr>
              <a:t>modificare</a:t>
            </a:r>
            <a:r>
              <a:rPr lang="en-GB" sz="3600" b="1" strike="noStrike" spc="-1" dirty="0">
                <a:solidFill>
                  <a:srgbClr val="4C4C4C"/>
                </a:solidFill>
                <a:latin typeface="Roboto"/>
              </a:rPr>
              <a:t> il </a:t>
            </a:r>
            <a:r>
              <a:rPr lang="en-GB" sz="3600" b="1" strike="noStrike" spc="-1" dirty="0" err="1">
                <a:solidFill>
                  <a:srgbClr val="4C4C4C"/>
                </a:solidFill>
                <a:latin typeface="Roboto"/>
              </a:rPr>
              <a:t>formato</a:t>
            </a:r>
            <a:r>
              <a:rPr lang="en-GB" sz="3600" b="1" strike="noStrike" spc="-1" dirty="0">
                <a:solidFill>
                  <a:srgbClr val="4C4C4C"/>
                </a:solidFill>
                <a:latin typeface="Roboto"/>
              </a:rPr>
              <a:t> del testo del </a:t>
            </a:r>
            <a:r>
              <a:rPr lang="en-GB" sz="3600" b="1" strike="noStrike" spc="-1" dirty="0" err="1">
                <a:solidFill>
                  <a:srgbClr val="4C4C4C"/>
                </a:solidFill>
                <a:latin typeface="Roboto"/>
              </a:rPr>
              <a:t>titolo</a:t>
            </a:r>
            <a:endParaRPr lang="en-GB" sz="3600" b="1" strike="noStrike" spc="-1" dirty="0">
              <a:solidFill>
                <a:srgbClr val="4C4C4C"/>
              </a:solidFill>
              <a:latin typeface="Roboto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2160000" y="3744000"/>
            <a:ext cx="7920000" cy="1650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spcBef>
                <a:spcPts val="799"/>
              </a:spcBef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en-GB" sz="1600" b="0" strike="noStrike" spc="-1">
                <a:solidFill>
                  <a:srgbClr val="008080"/>
                </a:solidFill>
                <a:latin typeface="Roboto"/>
              </a:rPr>
              <a:t>Fai clic per modificare il formato del testo della struttura</a:t>
            </a:r>
          </a:p>
          <a:p>
            <a:pPr lvl="1">
              <a:spcBef>
                <a:spcPts val="697"/>
              </a:spcBef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en-GB" sz="1500" b="0" strike="noStrike" spc="-1">
                <a:solidFill>
                  <a:srgbClr val="008080"/>
                </a:solidFill>
                <a:latin typeface="Roboto"/>
              </a:rPr>
              <a:t>Secondo livello struttura</a:t>
            </a:r>
          </a:p>
          <a:p>
            <a:pPr lvl="2">
              <a:spcBef>
                <a:spcPts val="598"/>
              </a:spcBef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</a:tabLst>
            </a:pPr>
            <a:r>
              <a:rPr lang="en-GB" sz="1300" b="0" strike="noStrike" spc="-1">
                <a:solidFill>
                  <a:srgbClr val="008080"/>
                </a:solidFill>
                <a:latin typeface="Roboto"/>
              </a:rPr>
              <a:t>Terzo livello struttura</a:t>
            </a:r>
          </a:p>
          <a:p>
            <a:pPr lvl="3">
              <a:spcBef>
                <a:spcPts val="499"/>
              </a:spcBef>
              <a:tabLst>
                <a:tab pos="266400" algn="l"/>
                <a:tab pos="1180800" algn="l"/>
                <a:tab pos="2095200" algn="l"/>
                <a:tab pos="3009600" algn="l"/>
                <a:tab pos="3924000" algn="l"/>
                <a:tab pos="4838400" algn="l"/>
                <a:tab pos="5752800" algn="l"/>
                <a:tab pos="6667200" algn="l"/>
                <a:tab pos="7581600" algn="l"/>
                <a:tab pos="8496000" algn="l"/>
              </a:tabLst>
            </a:pPr>
            <a:r>
              <a:rPr lang="en-GB" sz="1050" b="0" strike="noStrike" spc="-1">
                <a:solidFill>
                  <a:srgbClr val="008080"/>
                </a:solidFill>
                <a:latin typeface="Roboto"/>
              </a:rPr>
              <a:t>Quarto livello struttura</a:t>
            </a:r>
          </a:p>
          <a:p>
            <a:pPr lvl="4">
              <a:spcBef>
                <a:spcPts val="448"/>
              </a:spcBef>
              <a:tabLst>
                <a:tab pos="761760" algn="l"/>
                <a:tab pos="1676160" algn="l"/>
                <a:tab pos="2590560" algn="l"/>
                <a:tab pos="3504960" algn="l"/>
                <a:tab pos="4419360" algn="l"/>
                <a:tab pos="5333760" algn="l"/>
                <a:tab pos="6248160" algn="l"/>
                <a:tab pos="7162560" algn="l"/>
                <a:tab pos="8076960" algn="l"/>
              </a:tabLst>
            </a:pPr>
            <a:r>
              <a:rPr lang="en-GB" sz="1000" b="0" strike="noStrike" spc="-1">
                <a:solidFill>
                  <a:srgbClr val="008080"/>
                </a:solidFill>
                <a:latin typeface="Roboto"/>
              </a:rPr>
              <a:t>Quinto livello struttura</a:t>
            </a:r>
          </a:p>
          <a:p>
            <a:pPr lvl="5">
              <a:spcBef>
                <a:spcPts val="448"/>
              </a:spcBef>
              <a:tabLst>
                <a:tab pos="761760" algn="l"/>
                <a:tab pos="1676160" algn="l"/>
                <a:tab pos="2590560" algn="l"/>
                <a:tab pos="3504960" algn="l"/>
                <a:tab pos="4419360" algn="l"/>
                <a:tab pos="5333760" algn="l"/>
                <a:tab pos="6248160" algn="l"/>
                <a:tab pos="7162560" algn="l"/>
                <a:tab pos="8076960" algn="l"/>
              </a:tabLst>
            </a:pPr>
            <a:r>
              <a:rPr lang="en-GB" sz="1000" b="0" strike="noStrike" spc="-1">
                <a:solidFill>
                  <a:srgbClr val="008080"/>
                </a:solidFill>
                <a:latin typeface="Roboto"/>
              </a:rPr>
              <a:t>Sesto livello struttura</a:t>
            </a:r>
          </a:p>
          <a:p>
            <a:pPr lvl="6">
              <a:spcBef>
                <a:spcPts val="448"/>
              </a:spcBef>
              <a:tabLst>
                <a:tab pos="761760" algn="l"/>
                <a:tab pos="1676160" algn="l"/>
                <a:tab pos="2590560" algn="l"/>
                <a:tab pos="3504960" algn="l"/>
                <a:tab pos="4419360" algn="l"/>
                <a:tab pos="5333760" algn="l"/>
                <a:tab pos="6248160" algn="l"/>
                <a:tab pos="7162560" algn="l"/>
                <a:tab pos="8076960" algn="l"/>
              </a:tabLst>
            </a:pPr>
            <a:r>
              <a:rPr lang="en-GB" sz="1000" b="0" strike="noStrike" spc="-1">
                <a:solidFill>
                  <a:srgbClr val="008080"/>
                </a:solidFill>
                <a:latin typeface="Roboto"/>
              </a:rPr>
              <a:t>Settimo livello struttura</a:t>
            </a:r>
          </a:p>
        </p:txBody>
      </p:sp>
      <p:pic>
        <p:nvPicPr>
          <p:cNvPr id="50" name="Immagine 49"/>
          <p:cNvPicPr/>
          <p:nvPr/>
        </p:nvPicPr>
        <p:blipFill>
          <a:blip r:embed="rId14"/>
          <a:stretch/>
        </p:blipFill>
        <p:spPr>
          <a:xfrm>
            <a:off x="26880" y="6601680"/>
            <a:ext cx="933120" cy="256320"/>
          </a:xfrm>
          <a:prstGeom prst="rect">
            <a:avLst/>
          </a:prstGeom>
          <a:ln w="0">
            <a:noFill/>
          </a:ln>
        </p:spPr>
      </p:pic>
      <p:pic>
        <p:nvPicPr>
          <p:cNvPr id="1028" name="Picture 4" descr="The 24th International Conference on Computational Science and Its Applications">
            <a:extLst>
              <a:ext uri="{FF2B5EF4-FFF2-40B4-BE49-F238E27FC236}">
                <a16:creationId xmlns:a16="http://schemas.microsoft.com/office/drawing/2014/main" id="{0518B458-B843-6D8E-301D-4F20EBCCCC1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00268" cy="2387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tabLst>
          <a:tab pos="0" algn="l"/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799"/>
        </a:spcBef>
        <a:buFont typeface="Arial" panose="020B0604020202020204" pitchFamily="34" charset="0"/>
        <a:buChar char="•"/>
        <a:tabLst>
          <a:tab pos="571320" algn="l"/>
          <a:tab pos="1485720" algn="l"/>
          <a:tab pos="2400120" algn="l"/>
          <a:tab pos="3314520" algn="l"/>
          <a:tab pos="4228920" algn="l"/>
          <a:tab pos="5143320" algn="l"/>
          <a:tab pos="6057720" algn="l"/>
          <a:tab pos="6972120" algn="l"/>
          <a:tab pos="7886520" algn="l"/>
          <a:tab pos="8800920" algn="l"/>
          <a:tab pos="9715320" algn="l"/>
        </a:tabLst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Footer Placeholder 5"/>
          <p:cNvSpPr/>
          <p:nvPr/>
        </p:nvSpPr>
        <p:spPr>
          <a:xfrm>
            <a:off x="4648080" y="6356520"/>
            <a:ext cx="289584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/>
          </a:p>
        </p:txBody>
      </p:sp>
      <p:sp>
        <p:nvSpPr>
          <p:cNvPr id="90" name="Slide Number Placeholder 4"/>
          <p:cNvSpPr/>
          <p:nvPr/>
        </p:nvSpPr>
        <p:spPr>
          <a:xfrm>
            <a:off x="8499360" y="6356520"/>
            <a:ext cx="2133720" cy="36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985A6B6-9CE4-449F-B4B8-BD73B3AAC773}" type="slidenum">
              <a:rPr lang="en-US" sz="1200" spc="-1">
                <a:solidFill>
                  <a:srgbClr val="FFFFFF"/>
                </a:solidFill>
                <a:latin typeface="Arial"/>
                <a:ea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title" idx="4294967295"/>
          </p:nvPr>
        </p:nvSpPr>
        <p:spPr>
          <a:xfrm>
            <a:off x="1776000" y="2576178"/>
            <a:ext cx="8640000" cy="1620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r>
              <a:rPr lang="en-GB" sz="4000" b="1" spc="-1" dirty="0">
                <a:solidFill>
                  <a:srgbClr val="4C4C4C"/>
                </a:solidFill>
                <a:latin typeface="Roboto"/>
              </a:rPr>
              <a:t>Title</a:t>
            </a:r>
            <a:br>
              <a:rPr dirty="0"/>
            </a:br>
            <a:br>
              <a:rPr dirty="0"/>
            </a:br>
            <a:r>
              <a:rPr lang="en-GB" sz="1600" spc="-1" dirty="0">
                <a:solidFill>
                  <a:srgbClr val="4C4C4C"/>
                </a:solidFill>
                <a:latin typeface="Roboto"/>
              </a:rPr>
              <a:t>Authors</a:t>
            </a:r>
            <a:endParaRPr lang="en-GB" sz="1600" b="1" spc="-1" dirty="0">
              <a:solidFill>
                <a:srgbClr val="4C4C4C"/>
              </a:solidFill>
              <a:latin typeface="Roboto"/>
            </a:endParaRPr>
          </a:p>
        </p:txBody>
      </p:sp>
      <p:sp>
        <p:nvSpPr>
          <p:cNvPr id="92" name="CasellaDiTesto 91"/>
          <p:cNvSpPr txBox="1"/>
          <p:nvPr/>
        </p:nvSpPr>
        <p:spPr>
          <a:xfrm>
            <a:off x="2908920" y="5760000"/>
            <a:ext cx="6374520" cy="9626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spc="-1" dirty="0">
                <a:solidFill>
                  <a:srgbClr val="4C4C4C"/>
                </a:solidFill>
                <a:latin typeface="Roboto"/>
                <a:ea typeface="Arial"/>
              </a:rPr>
              <a:t>July x, 2024</a:t>
            </a:r>
            <a:endParaRPr lang="en-GB" sz="1600" spc="-1" dirty="0">
              <a:solidFill>
                <a:srgbClr val="000000"/>
              </a:solidFill>
              <a:latin typeface="Arial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spc="-1" dirty="0">
              <a:solidFill>
                <a:srgbClr val="000000"/>
              </a:solidFill>
              <a:latin typeface="Arial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CasellaDiTesto 92"/>
          <p:cNvSpPr txBox="1"/>
          <p:nvPr/>
        </p:nvSpPr>
        <p:spPr>
          <a:xfrm>
            <a:off x="3846000" y="4140000"/>
            <a:ext cx="4500000" cy="1522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b="1" spc="-1" dirty="0">
                <a:solidFill>
                  <a:srgbClr val="4C4C4C"/>
                </a:solidFill>
                <a:latin typeface="Roboto"/>
              </a:rPr>
              <a:t>Presenter</a:t>
            </a:r>
            <a:br>
              <a:rPr dirty="0"/>
            </a:br>
            <a:r>
              <a:rPr lang="en-GB" sz="2200" b="1" spc="-1" dirty="0">
                <a:solidFill>
                  <a:srgbClr val="4C4C4C"/>
                </a:solidFill>
                <a:latin typeface="Roboto"/>
              </a:rPr>
              <a:t>Affiliation</a:t>
            </a:r>
            <a:br>
              <a:rPr dirty="0"/>
            </a:br>
            <a:r>
              <a:rPr lang="en-GB" b="1" spc="-1" dirty="0">
                <a:solidFill>
                  <a:srgbClr val="4C4C4C"/>
                </a:solidFill>
                <a:latin typeface="Roboto"/>
              </a:rPr>
              <a:t>e</a:t>
            </a:r>
            <a:r>
              <a:rPr lang="en-GB" sz="2000" b="1" spc="-1" dirty="0">
                <a:solidFill>
                  <a:srgbClr val="4C4C4C"/>
                </a:solidFill>
                <a:latin typeface="Roboto"/>
              </a:rPr>
              <a:t>mail</a:t>
            </a:r>
            <a:endParaRPr lang="en-GB" sz="2000" spc="-1" dirty="0">
              <a:solidFill>
                <a:srgbClr val="000000"/>
              </a:solidFill>
              <a:latin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2532000" y="0"/>
            <a:ext cx="8064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GB" sz="3200" b="1" spc="-1">
              <a:solidFill>
                <a:srgbClr val="4C4C4C"/>
              </a:solidFill>
              <a:latin typeface="Roboto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2064000" y="1368000"/>
            <a:ext cx="8100000" cy="49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n-GB" spc="-1" dirty="0">
              <a:solidFill>
                <a:srgbClr val="333333"/>
              </a:solidFill>
              <a:latin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Template" id="{5620ADF7-782B-E34E-9E68-7235600E6344}" vid="{DEBF97A9-4C7D-3747-93A4-A7FF7114E3B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Template" id="{5620ADF7-782B-E34E-9E68-7235600E6344}" vid="{A8AB5F6C-88CC-BC44-80DF-8182D0F4104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PowerPointTemplate ICCSA2024</Template>
  <TotalTime>12</TotalTime>
  <Words>14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Arial</vt:lpstr>
      <vt:lpstr>Helvetica</vt:lpstr>
      <vt:lpstr>Roboto</vt:lpstr>
      <vt:lpstr>Webdings</vt:lpstr>
      <vt:lpstr>Tema di Office</vt:lpstr>
      <vt:lpstr>Office Theme</vt:lpstr>
      <vt:lpstr>Title  Authors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 Authors</dc:title>
  <dc:subject/>
  <dc:creator>Chiara Garau</dc:creator>
  <dc:description>			</dc:description>
  <cp:lastModifiedBy>Chiara Garau</cp:lastModifiedBy>
  <cp:revision>5</cp:revision>
  <dcterms:created xsi:type="dcterms:W3CDTF">2024-05-21T07:46:13Z</dcterms:created>
  <dcterms:modified xsi:type="dcterms:W3CDTF">2024-05-21T07:58:18Z</dcterms:modified>
  <dc:language>en-GB</dc:language>
</cp:coreProperties>
</file>